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AA3"/>
    <a:srgbClr val="9E8765"/>
    <a:srgbClr val="BD7E3F"/>
    <a:srgbClr val="C4874A"/>
    <a:srgbClr val="D2A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3" autoAdjust="0"/>
    <p:restoredTop sz="90929"/>
  </p:normalViewPr>
  <p:slideViewPr>
    <p:cSldViewPr>
      <p:cViewPr varScale="1">
        <p:scale>
          <a:sx n="100" d="100"/>
          <a:sy n="100" d="100"/>
        </p:scale>
        <p:origin x="2484" y="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D52009-835B-E29F-0CED-0173ED911C32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C6595B2-3AC9-0F9E-7D04-8DD6862165A5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7A5D3E-2229-3810-78E9-B9E3A2EE8BD9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01E041-9F18-EDB8-DB27-E58BD8558D9E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A19CDF1-FED4-89E2-E6F3-B0A31612A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699000"/>
            <a:ext cx="297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41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AB878-0DF4-E609-C18B-17C463F51163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5B69BC0-093E-CCF9-5A13-8B630E16764E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6F75B-EA1B-0384-2AD8-A81349CB2A23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EDFB7-117D-CFBC-F34E-26C6E2C9D1CF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932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2CF79A-C94C-6BBE-5D00-A097B9A0EA3A}"/>
              </a:ext>
            </a:extLst>
          </p:cNvPr>
          <p:cNvSpPr/>
          <p:nvPr/>
        </p:nvSpPr>
        <p:spPr>
          <a:xfrm>
            <a:off x="7086600" y="0"/>
            <a:ext cx="2057400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6DD241-EB00-C9A1-6417-386F089C9A59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C740D-0001-8EC4-B0C2-7160118309E7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59563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buClr>
                <a:srgbClr val="207FAB"/>
              </a:buClr>
              <a:buFont typeface="Wingdings 3" panose="05040102010807070707" pitchFamily="18" charset="2"/>
              <a:buChar char=""/>
              <a:defRPr sz="3200"/>
            </a:lvl1pPr>
            <a:lvl2pPr marL="384048" indent="-182880">
              <a:buClr>
                <a:srgbClr val="207FAB"/>
              </a:buClr>
              <a:buFont typeface="Wingdings 3" panose="05040102010807070707" pitchFamily="18" charset="2"/>
              <a:buChar char=""/>
              <a:defRPr sz="2800"/>
            </a:lvl2pPr>
            <a:lvl3pPr>
              <a:buClr>
                <a:srgbClr val="207FAB"/>
              </a:buCl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5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F39661-E897-84ED-33C3-65BF22F7351D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C9940B-7F59-89A3-67CA-87554DD63E62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DB2960C-5CC4-F7FB-B85E-10FA1CC5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FC43790-0DFF-75BD-48D0-DBD97790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E65AA1A-D157-E5B7-0C21-20955591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122B272-6DDC-4D9B-8A42-A86192EB1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1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AD04507-FFE8-F881-F16C-9CFC9C4B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0FDB6C77-BA23-0761-60A5-F52BDA41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1852B48D-C261-A3EA-4103-C33CE24F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AA0179E-82C2-401C-ABD8-0D1BFBF30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72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3F5A10-F8C2-64DD-6B27-90824F756EAC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157FCE-4F49-284B-B60F-46DA1D4E82E6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839C9F-9804-97B8-D774-663926A82B0B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A0E832A-F679-874B-0F7E-54CEC8E0A211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haracterandleadership.com/category/blo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E0035379-E67B-EFF4-DDED-5787282BD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5" y="685800"/>
            <a:ext cx="7543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88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EMPATHY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36B2CC1D-AF8E-F507-E40E-3F64EC33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0"/>
            <a:ext cx="7543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Trying to understand another person’s experience; to put yourself in their shoes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C4BFA-9792-A0B5-3310-7B0391F7DE9D}"/>
              </a:ext>
            </a:extLst>
          </p:cNvPr>
          <p:cNvSpPr txBox="1"/>
          <p:nvPr/>
        </p:nvSpPr>
        <p:spPr>
          <a:xfrm>
            <a:off x="4667250" y="141288"/>
            <a:ext cx="10779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Unit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>
            <a:extLst>
              <a:ext uri="{FF2B5EF4-FFF2-40B4-BE49-F238E27FC236}">
                <a16:creationId xmlns:a16="http://schemas.microsoft.com/office/drawing/2014/main" id="{D2A25BAA-6A0E-1563-A1E7-192E21010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4000"/>
            <a:ext cx="7100888" cy="598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3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Unit 10 Lesson Plans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Student Definition - Empathy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Quote Exercise – “Conversation means…”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Ethical Dilemma – Empathy &amp; Disabilities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Lecture: Improving Communication Skills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Scenes &amp; questions from 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The Blind Side</a:t>
            </a:r>
            <a:endParaRPr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Role Model Chapter – Helen Keller &amp; Elena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Delle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Donne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Basic Skill – The Blind Fold Exercise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Online Blog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hlinkClick r:id="rId2"/>
              </a:rPr>
              <a:t>characterandleadership.com/category/blog/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Leadership Principle #10 – Leadership Styles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Leadership Exercise – Back to Back Drawing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Writing Assignment: Historic Interview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WWW Video Assignment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7D4213-15F0-5B42-261B-3443B03E0620}"/>
              </a:ext>
            </a:extLst>
          </p:cNvPr>
          <p:cNvSpPr txBox="1"/>
          <p:nvPr/>
        </p:nvSpPr>
        <p:spPr>
          <a:xfrm>
            <a:off x="7086600" y="23813"/>
            <a:ext cx="2057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Empathy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>
            <a:extLst>
              <a:ext uri="{FF2B5EF4-FFF2-40B4-BE49-F238E27FC236}">
                <a16:creationId xmlns:a16="http://schemas.microsoft.com/office/drawing/2014/main" id="{AA483A0F-1CE9-A053-32F8-8C7FB1540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52575"/>
            <a:ext cx="7543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i="1" dirty="0">
                <a:solidFill>
                  <a:schemeClr val="bg2">
                    <a:lumMod val="50000"/>
                  </a:schemeClr>
                </a:solidFill>
              </a:rPr>
              <a:t>“Conversation means being able to disagree and still continue the discussion.”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-Dwight MacDonald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27BC-FB50-22AC-9355-8D33AD0CA810}"/>
              </a:ext>
            </a:extLst>
          </p:cNvPr>
          <p:cNvSpPr txBox="1"/>
          <p:nvPr/>
        </p:nvSpPr>
        <p:spPr>
          <a:xfrm>
            <a:off x="7086600" y="23813"/>
            <a:ext cx="2057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Empathy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339C9051-900B-0AB2-46A2-7C7D3B53A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79248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</a:rPr>
              <a:t>HELEN KELLER</a:t>
            </a:r>
          </a:p>
        </p:txBody>
      </p:sp>
      <p:pic>
        <p:nvPicPr>
          <p:cNvPr id="4121" name="Picture 25" descr="helen">
            <a:extLst>
              <a:ext uri="{FF2B5EF4-FFF2-40B4-BE49-F238E27FC236}">
                <a16:creationId xmlns:a16="http://schemas.microsoft.com/office/drawing/2014/main" id="{35477125-B782-8E20-34DC-0805991B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15791"/>
            <a:ext cx="2838450" cy="3826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7ED06A-7C12-CA37-9728-BC488A365440}"/>
              </a:ext>
            </a:extLst>
          </p:cNvPr>
          <p:cNvSpPr txBox="1"/>
          <p:nvPr/>
        </p:nvSpPr>
        <p:spPr>
          <a:xfrm>
            <a:off x="7086600" y="23813"/>
            <a:ext cx="2057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Empathy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A7F0A3-143A-BDC5-F76F-67507D2E5658}"/>
              </a:ext>
            </a:extLst>
          </p:cNvPr>
          <p:cNvSpPr txBox="1"/>
          <p:nvPr/>
        </p:nvSpPr>
        <p:spPr>
          <a:xfrm>
            <a:off x="2524125" y="5562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“The most pathetic person in the world is someone who has sight but has no vision.”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339C9051-900B-0AB2-46A2-7C7D3B53A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512763"/>
            <a:ext cx="79248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</a:rPr>
              <a:t>Elena </a:t>
            </a:r>
            <a:r>
              <a:rPr lang="en-US" altLang="en-US" sz="6600" b="1" dirty="0" err="1">
                <a:solidFill>
                  <a:schemeClr val="bg2">
                    <a:lumMod val="50000"/>
                  </a:schemeClr>
                </a:solidFill>
              </a:rPr>
              <a:t>Delle</a:t>
            </a: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</a:rPr>
              <a:t> Donne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ED06A-7C12-CA37-9728-BC488A365440}"/>
              </a:ext>
            </a:extLst>
          </p:cNvPr>
          <p:cNvSpPr txBox="1"/>
          <p:nvPr/>
        </p:nvSpPr>
        <p:spPr>
          <a:xfrm>
            <a:off x="7086600" y="23813"/>
            <a:ext cx="2057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Empathy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A7F0A3-143A-BDC5-F76F-67507D2E5658}"/>
              </a:ext>
            </a:extLst>
          </p:cNvPr>
          <p:cNvSpPr txBox="1"/>
          <p:nvPr/>
        </p:nvSpPr>
        <p:spPr>
          <a:xfrm>
            <a:off x="2362200" y="55626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“</a:t>
            </a:r>
            <a:r>
              <a:rPr lang="en-US" sz="1800" b="1" i="0" u="none" strike="noStrike" baseline="0" dirty="0">
                <a:latin typeface="Roboto" panose="02000000000000000000" pitchFamily="2" charset="0"/>
              </a:rPr>
              <a:t>You </a:t>
            </a:r>
            <a:r>
              <a:rPr lang="en-US" sz="1800" b="1" i="0" u="none" strike="noStrike" baseline="0" dirty="0" err="1">
                <a:latin typeface="Roboto" panose="02000000000000000000" pitchFamily="2" charset="0"/>
              </a:rPr>
              <a:t>gotta</a:t>
            </a:r>
            <a:r>
              <a:rPr lang="en-US" sz="1800" b="1" i="0" u="none" strike="noStrike" baseline="0" dirty="0">
                <a:latin typeface="Roboto" panose="02000000000000000000" pitchFamily="2" charset="0"/>
              </a:rPr>
              <a:t> be you. It’s really difficult and exhausting trying to be somebody that everybody wants you to be.”</a:t>
            </a:r>
          </a:p>
          <a:p>
            <a:pPr algn="l"/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80912-CDA0-F59B-DA09-81042642B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00200"/>
            <a:ext cx="28015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:a16="http://schemas.microsoft.com/office/drawing/2014/main" id="{8135D0C9-405B-11C7-7C85-46982CF59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012F68AA-9586-2B84-A09F-063FF882F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9288"/>
            <a:ext cx="74676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ELEN </a:t>
            </a: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ELLER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51F52F07-C214-44D4-190E-BD649D7D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11288"/>
            <a:ext cx="71628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Helen Keller was born a happy, healthy child, but a fever left her blind and deaf at the age of 18 months.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Unable to reach Helen, her parents hired Annie Sullivan to live with the family and teach Helen to communicate.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With Annie Sullivan’s help, Helen Keller learned to read, write and communicate. Helen Keller went on to attend college and learned several languages.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As an adult Helen Keller helped others who were disadvantaged and faced obstacles.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She also stood up for causes she believed in            such as a woman’s right to vote.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</p:txBody>
      </p:sp>
      <p:pic>
        <p:nvPicPr>
          <p:cNvPr id="5147" name="Picture 27" descr="helen">
            <a:extLst>
              <a:ext uri="{FF2B5EF4-FFF2-40B4-BE49-F238E27FC236}">
                <a16:creationId xmlns:a16="http://schemas.microsoft.com/office/drawing/2014/main" id="{8CE82AAD-7404-E9EC-5D53-732A13D0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5486400"/>
            <a:ext cx="904875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BF084-F8BB-EFBF-4AF0-A14A8AD3286B}"/>
              </a:ext>
            </a:extLst>
          </p:cNvPr>
          <p:cNvSpPr txBox="1"/>
          <p:nvPr/>
        </p:nvSpPr>
        <p:spPr>
          <a:xfrm>
            <a:off x="7086600" y="23813"/>
            <a:ext cx="2057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Empathy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  <p:bldP spid="51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:a16="http://schemas.microsoft.com/office/drawing/2014/main" id="{8135D0C9-405B-11C7-7C85-46982CF59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012F68AA-9586-2B84-A09F-063FF882F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9288"/>
            <a:ext cx="7467600" cy="7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Elena </a:t>
            </a:r>
            <a:r>
              <a:rPr lang="en-US" altLang="en-US" sz="5400" b="1" dirty="0" err="1">
                <a:solidFill>
                  <a:schemeClr val="bg2">
                    <a:lumMod val="50000"/>
                  </a:schemeClr>
                </a:solidFill>
              </a:rPr>
              <a:t>Delle</a:t>
            </a: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 Donne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51F52F07-C214-44D4-190E-BD649D7D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11288"/>
            <a:ext cx="71628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Elena has an older sister named Lizzie, who is deaf, blind and has sever autism and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cerebal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palsy.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Elena has learned empathy through this relationship and has a strong bond with her sister.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Elena, by contrast, was named the #1 high school recruit in America her senior year.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She signed with UCONN, but only stayed 2 days. She missed her sister too much.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Elena has played over a decade in the WNBA.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She has won 1 WNBA championship and has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been awarded the WNBA MVP twice.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EBF084-F8BB-EFBF-4AF0-A14A8AD3286B}"/>
              </a:ext>
            </a:extLst>
          </p:cNvPr>
          <p:cNvSpPr txBox="1"/>
          <p:nvPr/>
        </p:nvSpPr>
        <p:spPr>
          <a:xfrm>
            <a:off x="7086600" y="23813"/>
            <a:ext cx="2057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Empathy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93C54E-49AB-0181-4953-719CD45B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948" y="5386388"/>
            <a:ext cx="1108952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  <p:bldP spid="5131" grpId="0" build="p" autoUpdateAnimBg="0"/>
    </p:bldLst>
  </p:timing>
</p:sld>
</file>

<file path=ppt/theme/theme1.xml><?xml version="1.0" encoding="utf-8"?>
<a:theme xmlns:a="http://schemas.openxmlformats.org/drawingml/2006/main" name="CD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L Theme" id="{B1CF7FA2-5372-42E2-A129-C12E80564FCA}" vid="{CA580CDF-8F14-41F9-B210-819D1EDFCC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CDL Theme</Template>
  <TotalTime>515</TotalTime>
  <Words>376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Arial</vt:lpstr>
      <vt:lpstr>Calibri Light</vt:lpstr>
      <vt:lpstr>Calibri</vt:lpstr>
      <vt:lpstr>Candara</vt:lpstr>
      <vt:lpstr>Century Gothic</vt:lpstr>
      <vt:lpstr>Wingdings</vt:lpstr>
      <vt:lpstr>CDL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Springhouse Farm Court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User</dc:creator>
  <cp:lastModifiedBy>Joseph Hoedel</cp:lastModifiedBy>
  <cp:revision>72</cp:revision>
  <dcterms:created xsi:type="dcterms:W3CDTF">2005-01-18T01:46:54Z</dcterms:created>
  <dcterms:modified xsi:type="dcterms:W3CDTF">2023-09-26T14:55:24Z</dcterms:modified>
</cp:coreProperties>
</file>