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CAA3"/>
    <a:srgbClr val="9E8765"/>
    <a:srgbClr val="BD7E3F"/>
    <a:srgbClr val="C4874A"/>
    <a:srgbClr val="D2A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03" autoAdjust="0"/>
    <p:restoredTop sz="90929"/>
  </p:normalViewPr>
  <p:slideViewPr>
    <p:cSldViewPr>
      <p:cViewPr varScale="1">
        <p:scale>
          <a:sx n="100" d="100"/>
          <a:sy n="100" d="100"/>
        </p:scale>
        <p:origin x="2484" y="9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B77090-00B3-D6C4-F7D3-C8D14C11839E}"/>
              </a:ext>
            </a:extLst>
          </p:cNvPr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A96B67F-89A9-9FED-47DE-69A3B5298AE0}"/>
              </a:ext>
            </a:extLst>
          </p:cNvPr>
          <p:cNvSpPr txBox="1">
            <a:spLocks/>
          </p:cNvSpPr>
          <p:nvPr/>
        </p:nvSpPr>
        <p:spPr>
          <a:xfrm>
            <a:off x="76200" y="228600"/>
            <a:ext cx="1600200" cy="6400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b="1" i="1" kern="1200" baseline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2300" dirty="0">
                <a:latin typeface="+mj-lt"/>
              </a:rPr>
              <a:t>Attitude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Preparation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Perseverance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Respect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Honesty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Integrity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Courage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Appreciation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Composure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Empathy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Gratitude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Tolerance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Sacrifice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Loyalty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Responsibility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Compassion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Leadership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Character</a:t>
            </a:r>
          </a:p>
          <a:p>
            <a:pPr fontAlgn="auto">
              <a:defRPr/>
            </a:pPr>
            <a:endParaRPr lang="en-US" dirty="0"/>
          </a:p>
          <a:p>
            <a:pPr fontAlgn="auto"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16BBA2-0E4C-4093-8848-D54DCD185C3A}"/>
              </a:ext>
            </a:extLst>
          </p:cNvPr>
          <p:cNvSpPr/>
          <p:nvPr/>
        </p:nvSpPr>
        <p:spPr>
          <a:xfrm>
            <a:off x="1495425" y="152400"/>
            <a:ext cx="7648575" cy="4572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E64DC8-BDE6-19B4-EE74-45D67904E29F}"/>
              </a:ext>
            </a:extLst>
          </p:cNvPr>
          <p:cNvSpPr/>
          <p:nvPr/>
        </p:nvSpPr>
        <p:spPr>
          <a:xfrm>
            <a:off x="1628775" y="0"/>
            <a:ext cx="47625" cy="6858000"/>
          </a:xfrm>
          <a:prstGeom prst="rect">
            <a:avLst/>
          </a:prstGeom>
          <a:solidFill>
            <a:srgbClr val="583080"/>
          </a:solidFill>
          <a:ln>
            <a:solidFill>
              <a:srgbClr val="583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74AEDA8-2B03-86C2-392D-62479713E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4699000"/>
            <a:ext cx="2971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00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F059AD-956F-7EF2-FA47-425DAC5A7C05}"/>
              </a:ext>
            </a:extLst>
          </p:cNvPr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98B3E1A-E322-8729-09D6-C2FA5AEC6561}"/>
              </a:ext>
            </a:extLst>
          </p:cNvPr>
          <p:cNvSpPr txBox="1">
            <a:spLocks/>
          </p:cNvSpPr>
          <p:nvPr/>
        </p:nvSpPr>
        <p:spPr>
          <a:xfrm>
            <a:off x="76200" y="228600"/>
            <a:ext cx="1600200" cy="6400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b="1" i="1" kern="1200" baseline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2300" dirty="0">
                <a:latin typeface="+mj-lt"/>
              </a:rPr>
              <a:t>Attitude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Preparation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Perseverance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Respect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Honesty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Integrity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Courage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Appreciation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Composure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Empathy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Gratitude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Tolerance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Sacrifice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Loyalty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Responsibility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Compassion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Leadership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Character</a:t>
            </a:r>
          </a:p>
          <a:p>
            <a:pPr fontAlgn="auto">
              <a:defRPr/>
            </a:pPr>
            <a:endParaRPr lang="en-US" dirty="0"/>
          </a:p>
          <a:p>
            <a:pPr fontAlgn="auto"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6B5695-7128-33C5-9161-EEFD4E5B8EAE}"/>
              </a:ext>
            </a:extLst>
          </p:cNvPr>
          <p:cNvSpPr/>
          <p:nvPr/>
        </p:nvSpPr>
        <p:spPr>
          <a:xfrm>
            <a:off x="1495425" y="152400"/>
            <a:ext cx="7648575" cy="4572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FBFA0D-8905-03D1-9110-C8CB6C6CF37E}"/>
              </a:ext>
            </a:extLst>
          </p:cNvPr>
          <p:cNvSpPr/>
          <p:nvPr/>
        </p:nvSpPr>
        <p:spPr>
          <a:xfrm>
            <a:off x="1628775" y="0"/>
            <a:ext cx="47625" cy="6858000"/>
          </a:xfrm>
          <a:prstGeom prst="rect">
            <a:avLst/>
          </a:prstGeom>
          <a:solidFill>
            <a:srgbClr val="583080"/>
          </a:solidFill>
          <a:ln>
            <a:solidFill>
              <a:srgbClr val="583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097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9578D7-B8C5-FBB3-97C6-86E602D4D276}"/>
              </a:ext>
            </a:extLst>
          </p:cNvPr>
          <p:cNvSpPr/>
          <p:nvPr/>
        </p:nvSpPr>
        <p:spPr>
          <a:xfrm>
            <a:off x="7086600" y="0"/>
            <a:ext cx="2057400" cy="4572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25F594-C717-3E7D-B614-A7B2CF7C8325}"/>
              </a:ext>
            </a:extLst>
          </p:cNvPr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43368-CC68-13B8-3044-1FF2493DF9D1}"/>
              </a:ext>
            </a:extLst>
          </p:cNvPr>
          <p:cNvSpPr txBox="1">
            <a:spLocks/>
          </p:cNvSpPr>
          <p:nvPr/>
        </p:nvSpPr>
        <p:spPr>
          <a:xfrm>
            <a:off x="76200" y="228600"/>
            <a:ext cx="1600200" cy="6400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b="1" i="1" kern="1200" baseline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2300" dirty="0">
                <a:latin typeface="+mj-lt"/>
              </a:rPr>
              <a:t>Attitude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Preparation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Perseverance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Respect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Honesty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Integrity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Courage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Appreciation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Composure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Empathy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Gratitude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Tolerance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Sacrifice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Loyalty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Responsibility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Compassion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Leadership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Character</a:t>
            </a:r>
          </a:p>
          <a:p>
            <a:pPr fontAlgn="auto">
              <a:defRPr/>
            </a:pPr>
            <a:endParaRPr lang="en-US" dirty="0"/>
          </a:p>
          <a:p>
            <a:pPr fontAlgn="auto">
              <a:defRPr/>
            </a:pP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2438400" y="1143000"/>
            <a:ext cx="59563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>
              <a:buClr>
                <a:srgbClr val="207FAB"/>
              </a:buClr>
              <a:buFont typeface="Wingdings 3" panose="05040102010807070707" pitchFamily="18" charset="2"/>
              <a:buChar char=""/>
              <a:defRPr sz="3200"/>
            </a:lvl1pPr>
            <a:lvl2pPr marL="384048" indent="-182880">
              <a:buClr>
                <a:srgbClr val="207FAB"/>
              </a:buClr>
              <a:buFont typeface="Wingdings 3" panose="05040102010807070707" pitchFamily="18" charset="2"/>
              <a:buChar char=""/>
              <a:defRPr sz="2800"/>
            </a:lvl2pPr>
            <a:lvl3pPr>
              <a:buClr>
                <a:srgbClr val="207FAB"/>
              </a:buCl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01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449C0C-D04E-3BCA-95D1-C6D6B86C63E8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333B7C-FA92-637C-5F21-EF70C916A7C4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D681210-0192-C842-7E32-19EBEB2954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66904E7-684A-F938-3DDF-F2EEFFEF6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F32D7C3-70B1-DA57-88E2-A1F19C62C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F8060D0-3DB7-4458-A750-BC0DFD2E45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73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2C3026A6-9B07-063B-DFF9-CF1F8303F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3B721A22-5DA0-2D4F-B5B6-C7BCD271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205E02BF-9B3B-D309-A565-25DC1DCAD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25DC004-0317-4A17-9AA4-AA93FF7108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43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8832B5-A255-5386-FAFB-B4D1BAE2A7B0}"/>
              </a:ext>
            </a:extLst>
          </p:cNvPr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C0ACAB-9518-A129-2F78-7BFD470B16DC}"/>
              </a:ext>
            </a:extLst>
          </p:cNvPr>
          <p:cNvSpPr/>
          <p:nvPr/>
        </p:nvSpPr>
        <p:spPr>
          <a:xfrm>
            <a:off x="1495425" y="152400"/>
            <a:ext cx="7648575" cy="4572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00AB12-475B-B26B-300A-EEAD6B22D56F}"/>
              </a:ext>
            </a:extLst>
          </p:cNvPr>
          <p:cNvSpPr/>
          <p:nvPr/>
        </p:nvSpPr>
        <p:spPr>
          <a:xfrm>
            <a:off x="1628775" y="0"/>
            <a:ext cx="47625" cy="6858000"/>
          </a:xfrm>
          <a:prstGeom prst="rect">
            <a:avLst/>
          </a:prstGeom>
          <a:solidFill>
            <a:srgbClr val="583080"/>
          </a:solidFill>
          <a:ln>
            <a:solidFill>
              <a:srgbClr val="583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2ABFCC0-A75C-542A-A6AB-2D22280AA532}"/>
              </a:ext>
            </a:extLst>
          </p:cNvPr>
          <p:cNvSpPr txBox="1">
            <a:spLocks/>
          </p:cNvSpPr>
          <p:nvPr/>
        </p:nvSpPr>
        <p:spPr>
          <a:xfrm>
            <a:off x="76200" y="228600"/>
            <a:ext cx="1600200" cy="6400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b="1" i="1" kern="1200" baseline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2300" dirty="0">
                <a:latin typeface="+mj-lt"/>
              </a:rPr>
              <a:t>Attitude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Preparation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Perseverance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Respect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Honesty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Integrity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Courage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Appreciation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Composure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Empathy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Gratitude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Tolerance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Sacrifice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Loyalty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Responsibility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Compassion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Leadership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Character</a:t>
            </a:r>
          </a:p>
          <a:p>
            <a:pPr fontAlgn="auto">
              <a:defRPr/>
            </a:pPr>
            <a:endParaRPr lang="en-US" dirty="0"/>
          </a:p>
          <a:p>
            <a:pPr fontAlgn="auto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haracterandleadership.com/category/blog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>
            <a:extLst>
              <a:ext uri="{FF2B5EF4-FFF2-40B4-BE49-F238E27FC236}">
                <a16:creationId xmlns:a16="http://schemas.microsoft.com/office/drawing/2014/main" id="{31DB2656-D4D9-2A53-1EAD-78E5CBAEC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830263"/>
            <a:ext cx="754380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8800" b="1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COMPASSION</a:t>
            </a:r>
          </a:p>
        </p:txBody>
      </p:sp>
      <p:sp>
        <p:nvSpPr>
          <p:cNvPr id="2061" name="Text Box 13">
            <a:extLst>
              <a:ext uri="{FF2B5EF4-FFF2-40B4-BE49-F238E27FC236}">
                <a16:creationId xmlns:a16="http://schemas.microsoft.com/office/drawing/2014/main" id="{A869A54B-076B-15DB-7F80-7B119615B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370138"/>
            <a:ext cx="7467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Showing kindness and giving support to fellow human beings</a:t>
            </a:r>
            <a:endParaRPr lang="en-US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47124E-C31C-97B3-3F8F-7FC14376C68C}"/>
              </a:ext>
            </a:extLst>
          </p:cNvPr>
          <p:cNvSpPr txBox="1"/>
          <p:nvPr/>
        </p:nvSpPr>
        <p:spPr>
          <a:xfrm>
            <a:off x="1676400" y="161925"/>
            <a:ext cx="7467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Unit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utoUpdateAnimBg="0"/>
      <p:bldP spid="206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7">
            <a:extLst>
              <a:ext uri="{FF2B5EF4-FFF2-40B4-BE49-F238E27FC236}">
                <a16:creationId xmlns:a16="http://schemas.microsoft.com/office/drawing/2014/main" id="{7350D577-99E8-CF25-DEB0-FD9B580C1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057400"/>
            <a:ext cx="7543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800" b="1"/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37A0C9F7-C6FB-5191-8957-41D59E4BF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119063"/>
            <a:ext cx="7162800" cy="598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en-US" sz="23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Unit 11 Lesson Plans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Student Definition - Compassion</a:t>
            </a: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Quote Exercise “A good heart is better than all the…”</a:t>
            </a: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Ethical Dilemma – Bullying Scenarios</a:t>
            </a: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Lecture: Introduction of class, format and expectations </a:t>
            </a: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Scenes &amp; questions from </a:t>
            </a:r>
            <a:r>
              <a:rPr lang="en-US" altLang="en-US" sz="2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Antwone</a:t>
            </a:r>
            <a:r>
              <a:rPr lang="en-US" alt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Fisher</a:t>
            </a:r>
            <a:endParaRPr lang="en-US" altLang="en-US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Role Model Chapters – Oprah Winfrey &amp; Manny Pacquiao</a:t>
            </a: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Basic Skill –Bullying Role Plays</a:t>
            </a: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Online Blog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hlinkClick r:id="rId2"/>
              </a:rPr>
              <a:t>characterandleadership.com/category/blog/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Leadership Principle – Leader with Intuition</a:t>
            </a: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Leadership Exercise – Switch Sides If…</a:t>
            </a: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Writing Assignment: Bullying &amp; Cyber-Bulling in school</a:t>
            </a: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WWW Video Assignment on Compassion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D1E3F9-0271-9AD0-8F4C-57633A468FCF}"/>
              </a:ext>
            </a:extLst>
          </p:cNvPr>
          <p:cNvSpPr txBox="1"/>
          <p:nvPr/>
        </p:nvSpPr>
        <p:spPr>
          <a:xfrm>
            <a:off x="7086600" y="0"/>
            <a:ext cx="2057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Compassion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utoUpdateAnimBg="0"/>
      <p:bldP spid="6154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>
            <a:extLst>
              <a:ext uri="{FF2B5EF4-FFF2-40B4-BE49-F238E27FC236}">
                <a16:creationId xmlns:a16="http://schemas.microsoft.com/office/drawing/2014/main" id="{78523FC7-5E16-A82A-7717-CC2004C0D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933575"/>
            <a:ext cx="75438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i="1" dirty="0">
                <a:solidFill>
                  <a:schemeClr val="bg2">
                    <a:lumMod val="50000"/>
                  </a:schemeClr>
                </a:solidFill>
              </a:rPr>
              <a:t>“Strong people stand up for themselves, but the strongest people stand up for others.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b="1" dirty="0">
                <a:solidFill>
                  <a:schemeClr val="bg2">
                    <a:lumMod val="50000"/>
                  </a:schemeClr>
                </a:solidFill>
              </a:rPr>
              <a:t>-Unknown Author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F0B3CA-5D0D-CEFA-608F-3C835D73EB12}"/>
              </a:ext>
            </a:extLst>
          </p:cNvPr>
          <p:cNvSpPr txBox="1"/>
          <p:nvPr/>
        </p:nvSpPr>
        <p:spPr>
          <a:xfrm>
            <a:off x="7086600" y="0"/>
            <a:ext cx="2057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Compassion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>
            <a:extLst>
              <a:ext uri="{FF2B5EF4-FFF2-40B4-BE49-F238E27FC236}">
                <a16:creationId xmlns:a16="http://schemas.microsoft.com/office/drawing/2014/main" id="{DC3637B7-3FA5-A6B0-512E-B8821F1E3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09600"/>
            <a:ext cx="7467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6000" b="1" dirty="0">
                <a:solidFill>
                  <a:schemeClr val="bg2">
                    <a:lumMod val="50000"/>
                  </a:schemeClr>
                </a:solidFill>
              </a:rPr>
              <a:t>OPRAH WINFREY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3C08B4-2DED-8473-63AD-F820B4E45342}"/>
              </a:ext>
            </a:extLst>
          </p:cNvPr>
          <p:cNvSpPr txBox="1"/>
          <p:nvPr/>
        </p:nvSpPr>
        <p:spPr>
          <a:xfrm>
            <a:off x="7086600" y="0"/>
            <a:ext cx="2057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Compassion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FB8DFB-FE9C-8E30-4B8A-B7B003681D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01764"/>
            <a:ext cx="1905000" cy="3739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8789FD-55CB-B498-F9DC-9DF3F2AE532D}"/>
              </a:ext>
            </a:extLst>
          </p:cNvPr>
          <p:cNvSpPr txBox="1"/>
          <p:nvPr/>
        </p:nvSpPr>
        <p:spPr>
          <a:xfrm>
            <a:off x="1828800" y="54864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i="1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“I will continue to use my voice and my life as a catalyst for change, inspiring and encouraging people to help make a difference in the lives of others.”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>
            <a:extLst>
              <a:ext uri="{FF2B5EF4-FFF2-40B4-BE49-F238E27FC236}">
                <a16:creationId xmlns:a16="http://schemas.microsoft.com/office/drawing/2014/main" id="{DC3637B7-3FA5-A6B0-512E-B8821F1E3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09600"/>
            <a:ext cx="7467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6000" b="1" dirty="0">
                <a:solidFill>
                  <a:schemeClr val="bg2">
                    <a:lumMod val="50000"/>
                  </a:schemeClr>
                </a:solidFill>
              </a:rPr>
              <a:t>Manny Pacquiao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3C08B4-2DED-8473-63AD-F820B4E45342}"/>
              </a:ext>
            </a:extLst>
          </p:cNvPr>
          <p:cNvSpPr txBox="1"/>
          <p:nvPr/>
        </p:nvSpPr>
        <p:spPr>
          <a:xfrm>
            <a:off x="7086600" y="0"/>
            <a:ext cx="2057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Compassion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8789FD-55CB-B498-F9DC-9DF3F2AE532D}"/>
              </a:ext>
            </a:extLst>
          </p:cNvPr>
          <p:cNvSpPr txBox="1"/>
          <p:nvPr/>
        </p:nvSpPr>
        <p:spPr>
          <a:xfrm>
            <a:off x="1828800" y="546357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i="1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“I have achieved my dreams in boxing. What I want to achieve more is public service. I want to be a champion there.”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5A2CBC-4F90-976B-5288-3A6828BC3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420992"/>
            <a:ext cx="2851842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5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8">
            <a:extLst>
              <a:ext uri="{FF2B5EF4-FFF2-40B4-BE49-F238E27FC236}">
                <a16:creationId xmlns:a16="http://schemas.microsoft.com/office/drawing/2014/main" id="{DF5CE83B-CC27-DED3-E6D0-ADB5667C6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85788"/>
            <a:ext cx="7467600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5400" b="1" dirty="0">
                <a:solidFill>
                  <a:schemeClr val="bg2">
                    <a:lumMod val="50000"/>
                  </a:schemeClr>
                </a:solidFill>
              </a:rPr>
              <a:t>O</a:t>
            </a:r>
            <a:r>
              <a:rPr lang="en-US" altLang="en-US" sz="4800" b="1" dirty="0">
                <a:solidFill>
                  <a:schemeClr val="bg2">
                    <a:lumMod val="50000"/>
                  </a:schemeClr>
                </a:solidFill>
              </a:rPr>
              <a:t>PRAH </a:t>
            </a:r>
            <a:r>
              <a:rPr lang="en-US" altLang="en-US" sz="5400" b="1" dirty="0">
                <a:solidFill>
                  <a:schemeClr val="bg2">
                    <a:lumMod val="50000"/>
                  </a:schemeClr>
                </a:solidFill>
              </a:rPr>
              <a:t>W</a:t>
            </a:r>
            <a:r>
              <a:rPr lang="en-US" altLang="en-US" sz="4800" b="1" dirty="0">
                <a:solidFill>
                  <a:schemeClr val="bg2">
                    <a:lumMod val="50000"/>
                  </a:schemeClr>
                </a:solidFill>
              </a:rPr>
              <a:t>INFREY</a:t>
            </a: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B49E56C9-CC53-58BA-40F7-9CE3419B8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335088"/>
            <a:ext cx="7162800" cy="618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Oprah Winfrey was born in Mississippi in 1954.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Even though she was born poor and faced her share of obstacles, she is currently the 6</a:t>
            </a:r>
            <a:r>
              <a:rPr lang="en-US" altLang="en-U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th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wealthiest woman in the world and is valued at over $1 billion dollars.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Oprah Winfrey’s company, Harpo, owns the rights to the show, The Own TV Network and </a:t>
            </a: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O Magazine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In 1997 she started Oprah’s Angel Network to inspire others to donate and over $20 million has been collected and donated to date.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Oprah Winfrey was honored with the Bob Hope Humanitarian Award in 2002 for all of her         charitable work.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en-US" altLang="en-US" dirty="0"/>
          </a:p>
        </p:txBody>
      </p:sp>
      <p:pic>
        <p:nvPicPr>
          <p:cNvPr id="5143" name="Picture 23" descr="oprah">
            <a:extLst>
              <a:ext uri="{FF2B5EF4-FFF2-40B4-BE49-F238E27FC236}">
                <a16:creationId xmlns:a16="http://schemas.microsoft.com/office/drawing/2014/main" id="{4622E1E0-3690-C791-4E1A-1CFEA4C7E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9" r="21126" b="24702"/>
          <a:stretch>
            <a:fillRect/>
          </a:stretch>
        </p:blipFill>
        <p:spPr bwMode="auto">
          <a:xfrm>
            <a:off x="8229600" y="5486400"/>
            <a:ext cx="769938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E2A656-A029-7280-4A06-4017DF18D85E}"/>
              </a:ext>
            </a:extLst>
          </p:cNvPr>
          <p:cNvSpPr txBox="1"/>
          <p:nvPr/>
        </p:nvSpPr>
        <p:spPr>
          <a:xfrm>
            <a:off x="7086600" y="0"/>
            <a:ext cx="2057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Compassion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utoUpdateAnimBg="0"/>
      <p:bldP spid="513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8">
            <a:extLst>
              <a:ext uri="{FF2B5EF4-FFF2-40B4-BE49-F238E27FC236}">
                <a16:creationId xmlns:a16="http://schemas.microsoft.com/office/drawing/2014/main" id="{DF5CE83B-CC27-DED3-E6D0-ADB5667C6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85788"/>
            <a:ext cx="7467600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5400" b="1" dirty="0">
                <a:solidFill>
                  <a:schemeClr val="bg2">
                    <a:lumMod val="50000"/>
                  </a:schemeClr>
                </a:solidFill>
              </a:rPr>
              <a:t>Manny Pacquiao</a:t>
            </a: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B49E56C9-CC53-58BA-40F7-9CE3419B8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335088"/>
            <a:ext cx="7162800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Manny was born in the war-torn Philippines in 1978 and grew up in a grass hut.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When he turned 12, he began boxing to earn money.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At the age of 16, Manny lied about his age and turned professional.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At the age of 22, he became a world champion. He defeated 22 world champions and won titles from 105 to 144 lbs., holding world titles in 8 different weight divisions.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Manny became a senator and ran for president 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</a:b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of the Philippines in order to give back </a:t>
            </a:r>
            <a:b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</a:b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to his people.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en-US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E2A656-A029-7280-4A06-4017DF18D85E}"/>
              </a:ext>
            </a:extLst>
          </p:cNvPr>
          <p:cNvSpPr txBox="1"/>
          <p:nvPr/>
        </p:nvSpPr>
        <p:spPr>
          <a:xfrm>
            <a:off x="7086600" y="0"/>
            <a:ext cx="2057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Compassion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ECA414-F5D4-75FD-5B5A-91E6F17DA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758" y="5418807"/>
            <a:ext cx="1099242" cy="14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5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utoUpdateAnimBg="0"/>
      <p:bldP spid="5131" grpId="0" build="p" autoUpdateAnimBg="0"/>
    </p:bldLst>
  </p:timing>
</p:sld>
</file>

<file path=ppt/theme/theme1.xml><?xml version="1.0" encoding="utf-8"?>
<a:theme xmlns:a="http://schemas.openxmlformats.org/drawingml/2006/main" name="CDL Theme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L Theme" id="{B1CF7FA2-5372-42E2-A129-C12E80564FCA}" vid="{CA580CDF-8F14-41F9-B210-819D1EDFCC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CDL Theme</Template>
  <TotalTime>399</TotalTime>
  <Words>404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Times New Roman</vt:lpstr>
      <vt:lpstr>Arial</vt:lpstr>
      <vt:lpstr>Calibri Light</vt:lpstr>
      <vt:lpstr>Calibri</vt:lpstr>
      <vt:lpstr>Candara</vt:lpstr>
      <vt:lpstr>Century Gothic</vt:lpstr>
      <vt:lpstr>Wingdings</vt:lpstr>
      <vt:lpstr>CDL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Springhouse Farm Court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User</dc:creator>
  <cp:lastModifiedBy>Joseph Hoedel</cp:lastModifiedBy>
  <cp:revision>67</cp:revision>
  <dcterms:created xsi:type="dcterms:W3CDTF">2005-01-18T01:46:54Z</dcterms:created>
  <dcterms:modified xsi:type="dcterms:W3CDTF">2023-09-27T01:38:29Z</dcterms:modified>
</cp:coreProperties>
</file>