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AA3"/>
    <a:srgbClr val="9E8765"/>
    <a:srgbClr val="BD7E3F"/>
    <a:srgbClr val="C4874A"/>
    <a:srgbClr val="D2A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03" autoAdjust="0"/>
    <p:restoredTop sz="90929"/>
  </p:normalViewPr>
  <p:slideViewPr>
    <p:cSldViewPr>
      <p:cViewPr varScale="1">
        <p:scale>
          <a:sx n="100" d="100"/>
          <a:sy n="100" d="100"/>
        </p:scale>
        <p:origin x="248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E922A7-500B-5299-18FE-ACB0638922E1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94AE429C-54E7-B2CE-1022-81BFFA55DB57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9BCC01-F4E3-FF49-F93B-CF7FB2892E0B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97F52-A318-51AA-0989-EF152B8B29C5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6C230022-7B2C-CF28-A75E-5272F1E1E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699000"/>
            <a:ext cx="2971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4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5AC85-7147-B545-1AB4-A0521CEF9320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A327FDF-019E-64A8-EC50-E499FA1AA8F1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B5E20F-70AA-27F5-228E-B934BE6EA548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E60F2A-19CF-DE22-0679-5622E1B931B4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83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9B14F7-FE93-42A0-F552-68CDB424EE46}"/>
              </a:ext>
            </a:extLst>
          </p:cNvPr>
          <p:cNvSpPr/>
          <p:nvPr/>
        </p:nvSpPr>
        <p:spPr>
          <a:xfrm>
            <a:off x="7086600" y="0"/>
            <a:ext cx="2057400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387A5F-A25E-77E4-AA9E-9051E58E2B8F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03642-E374-D976-E3D7-1BBDCE62614F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59563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>
              <a:buClr>
                <a:srgbClr val="207FAB"/>
              </a:buClr>
              <a:buFont typeface="Wingdings 3" panose="05040102010807070707" pitchFamily="18" charset="2"/>
              <a:buChar char=""/>
              <a:defRPr sz="3200"/>
            </a:lvl1pPr>
            <a:lvl2pPr marL="384048" indent="-182880">
              <a:buClr>
                <a:srgbClr val="207FAB"/>
              </a:buClr>
              <a:buFont typeface="Wingdings 3" panose="05040102010807070707" pitchFamily="18" charset="2"/>
              <a:buChar char=""/>
              <a:defRPr sz="2800"/>
            </a:lvl2pPr>
            <a:lvl3pPr>
              <a:buClr>
                <a:srgbClr val="207FAB"/>
              </a:buCl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9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E113A2-1C0E-7D3E-10EE-EB27BB453B18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D933FD-7869-FE5B-7B53-4B3038C54706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3C919C5-FD03-1019-311F-E731D3E8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3B47BDF-4891-0038-7E52-C88CB46C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7BD680B-1E64-81DD-81B9-18421FE89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C1977C6-42B9-4BE0-8240-6B168A0EA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21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2BBBDD23-DC4E-FC70-1F78-B7D72902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23F5F7B7-40C2-A88E-4DDA-D99E7E7A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B5178A49-A850-CEDA-06A7-503C232CB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E68D362-FFFE-4931-945D-8C57B6506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98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456D1C-651E-9E25-0122-29B03CE5CE32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9BC1E-8ACA-3EE0-5224-5940B73C09BF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2FDC11-CD64-C993-B8D2-9E61D58E644F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E650355-C473-B564-5BF8-95C9E4F8F5B8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4DC346CD-92B8-DB5D-0BBB-73418E40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066800"/>
            <a:ext cx="7467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8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LOYALTY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5AED62C7-F503-9966-33D2-9B25B675B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60638"/>
            <a:ext cx="7391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Demonstrating a strong commitment to people or ideals; staying true to your word</a:t>
            </a:r>
            <a:endParaRPr lang="en-US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5D67B3-4F35-CBA8-5992-9FFD3BC82BF3}"/>
              </a:ext>
            </a:extLst>
          </p:cNvPr>
          <p:cNvSpPr txBox="1"/>
          <p:nvPr/>
        </p:nvSpPr>
        <p:spPr>
          <a:xfrm>
            <a:off x="1752600" y="152400"/>
            <a:ext cx="7391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Unit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utoUpdateAnimBg="0"/>
      <p:bldP spid="20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>
            <a:extLst>
              <a:ext uri="{FF2B5EF4-FFF2-40B4-BE49-F238E27FC236}">
                <a16:creationId xmlns:a16="http://schemas.microsoft.com/office/drawing/2014/main" id="{DDF40AF4-A5B2-639C-BC76-DC1C2E694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574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4800" b="1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58895D4A-F3BE-B8E0-B90C-9AD90B225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71500"/>
            <a:ext cx="7239000" cy="583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altLang="en-US" sz="23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Unit 15 Lesson Plans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Student Definition – Loyalty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Quote Exercise – “You don’t earn loyalty…”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Ethical Dilemma – Tough Decisions About Marriage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Lecture: Making Marriage Last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Scenes &amp; questions from 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A Walk To Remember</a:t>
            </a:r>
            <a:endParaRPr lang="en-US" altLang="en-US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Role Model Chapters – Nancy Reagan &amp; Team Hoyt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Basic Skill – Resume Writing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Principle #14 – Commitment to Learning &amp;                           Self-Improvement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Exercise – Balance Ball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Writing Assignment: Loyalty in Relationships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WWW Video assignment on Loyalty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912E9-325D-FEE2-AC77-39E0AA0CF29A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Loyalty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>
            <a:extLst>
              <a:ext uri="{FF2B5EF4-FFF2-40B4-BE49-F238E27FC236}">
                <a16:creationId xmlns:a16="http://schemas.microsoft.com/office/drawing/2014/main" id="{10328052-D8C4-6C42-49D8-9318B9AE1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28775"/>
            <a:ext cx="75438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 i="1" dirty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altLang="en-US" sz="4800" dirty="0">
                <a:solidFill>
                  <a:schemeClr val="bg2">
                    <a:lumMod val="50000"/>
                  </a:schemeClr>
                </a:solidFill>
              </a:rPr>
              <a:t>You don't earn loyalty in a day. You earn loyalty        day-by-day.”</a:t>
            </a:r>
            <a:r>
              <a:rPr lang="en-US" altLang="en-US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en-US" sz="4000" b="1" i="1" dirty="0">
              <a:solidFill>
                <a:schemeClr val="bg2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-Jeffrey </a:t>
            </a:r>
            <a:r>
              <a:rPr lang="en-US" altLang="en-US" sz="4800" b="1" dirty="0" err="1">
                <a:solidFill>
                  <a:schemeClr val="bg2">
                    <a:lumMod val="50000"/>
                  </a:schemeClr>
                </a:solidFill>
              </a:rPr>
              <a:t>Gitomer</a:t>
            </a:r>
            <a:endParaRPr lang="en-US" alt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51B2D6-0614-8BB5-153E-01697032F0CF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Loyalty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4EDF4B0B-8F72-74C2-FDFA-D310B2D49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609600"/>
            <a:ext cx="74676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6600" b="1" dirty="0">
                <a:solidFill>
                  <a:schemeClr val="bg2">
                    <a:lumMod val="50000"/>
                  </a:schemeClr>
                </a:solidFill>
              </a:rPr>
              <a:t>NANCY REAGAN</a:t>
            </a:r>
          </a:p>
        </p:txBody>
      </p:sp>
      <p:pic>
        <p:nvPicPr>
          <p:cNvPr id="4115" name="Picture 19" descr="C:\Documents and Settings\shoedel\My Documents\Sally\Curriculum - Burn\Book.Cover.P.Domain.Photos.jpgs\NancyReagan.Cover.jpg">
            <a:extLst>
              <a:ext uri="{FF2B5EF4-FFF2-40B4-BE49-F238E27FC236}">
                <a16:creationId xmlns:a16="http://schemas.microsoft.com/office/drawing/2014/main" id="{7ACA290A-5365-484A-48B8-F0579F885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1490663"/>
            <a:ext cx="2514600" cy="3349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603C14F-573C-4507-873A-6D403613F780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Loyalty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E71541-45C4-11A8-4161-440B6D6C46DF}"/>
              </a:ext>
            </a:extLst>
          </p:cNvPr>
          <p:cNvSpPr txBox="1"/>
          <p:nvPr/>
        </p:nvSpPr>
        <p:spPr>
          <a:xfrm>
            <a:off x="1657350" y="4947583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“I don’t ever remember once sitting down and mapping out a blueprint. It just became ‘we’ instead of ‘I’ very naturally and easily. And you live as you never have before, despite problems, separations and conflicts. I suppose you mainly have to be willing to want to give.”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4EDF4B0B-8F72-74C2-FDFA-D310B2D49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609600"/>
            <a:ext cx="7467600" cy="86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6600" b="1" dirty="0">
                <a:solidFill>
                  <a:schemeClr val="bg2">
                    <a:lumMod val="50000"/>
                  </a:schemeClr>
                </a:solidFill>
              </a:rPr>
              <a:t>Dick &amp; Rick Hoyt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03C14F-573C-4507-873A-6D403613F780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Loyalty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E71541-45C4-11A8-4161-440B6D6C46DF}"/>
              </a:ext>
            </a:extLst>
          </p:cNvPr>
          <p:cNvSpPr txBox="1"/>
          <p:nvPr/>
        </p:nvSpPr>
        <p:spPr>
          <a:xfrm>
            <a:off x="1676400" y="5181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“It was a labor of love; a love between a man</a:t>
            </a:r>
          </a:p>
          <a:p>
            <a:pPr algn="ctr"/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and his son – a man who had patience equaled only</a:t>
            </a:r>
          </a:p>
          <a:p>
            <a:pPr algn="ctr"/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by his son’s courage.”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02B376-B903-22A5-96ED-8F530770B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302" y="1490680"/>
            <a:ext cx="2728497" cy="353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FD202BE4-089E-DC1F-5EF2-FFAC0067A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85788"/>
            <a:ext cx="746760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ANCY </a:t>
            </a: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EAGAN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BFE652BA-88A6-22BE-71B4-C669456B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219200"/>
            <a:ext cx="71628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Nancy Reagan was married to Ronald Reagan for over 50 years.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Nancy and Ronald Reagan were incredibly committed to each other and he often wrote her love notes.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As the First Lady of both California and the United States, Nancy Reagan enjoyed her supporting role in the world of politics.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They faced many obstacles such as breast cancer, prostate cancer, an attempted assassination, and Alzheimer’s.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Nancy Reagan’s loyalty was most evident                  during Ronald Reagan’s 10 year battle with    Alzheimer’s.</a:t>
            </a:r>
          </a:p>
        </p:txBody>
      </p:sp>
      <p:pic>
        <p:nvPicPr>
          <p:cNvPr id="5142" name="Picture 22" descr="NancyReagan">
            <a:extLst>
              <a:ext uri="{FF2B5EF4-FFF2-40B4-BE49-F238E27FC236}">
                <a16:creationId xmlns:a16="http://schemas.microsoft.com/office/drawing/2014/main" id="{4ECDA3CA-EA1C-46AF-4C89-1DAB904D6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5257800"/>
            <a:ext cx="1030288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23F5B3-C4BA-F5E8-2935-F8E80EB53093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Loyalty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FD202BE4-089E-DC1F-5EF2-FFAC0067A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85788"/>
            <a:ext cx="746760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Dick &amp; Rick Hoyt</a:t>
            </a:r>
            <a:endParaRPr lang="en-US" alt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BFE652BA-88A6-22BE-71B4-C669456B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219200"/>
            <a:ext cx="71628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Rick was born as a spastic quadriplegic with cerebral palsy.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The doctors told Dick and his wife to put Rick in an institution and forget about him.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Rick learned to communicate via the “Hope Machine” created by Tufts University.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Dick put Rick in a chair and pushed him in a race. Rick loved it.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Over the next 41 years, Team Hoyt competed in 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1,130 races, including 72 marathons and 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257 triathlons.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23F5B3-C4BA-F5E8-2935-F8E80EB53093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Loyalty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C00E72-2AC7-7660-CF80-EE0B93127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5474494"/>
            <a:ext cx="1066800" cy="138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1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build="p" autoUpdateAnimBg="0"/>
    </p:bldLst>
  </p:timing>
</p:sld>
</file>

<file path=ppt/theme/theme1.xml><?xml version="1.0" encoding="utf-8"?>
<a:theme xmlns:a="http://schemas.openxmlformats.org/drawingml/2006/main" name="CDL Them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L Theme" id="{B1CF7FA2-5372-42E2-A129-C12E80564FCA}" vid="{CA580CDF-8F14-41F9-B210-819D1EDFCC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CDL Theme</Template>
  <TotalTime>326</TotalTime>
  <Words>389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Times New Roman</vt:lpstr>
      <vt:lpstr>Arial</vt:lpstr>
      <vt:lpstr>Calibri Light</vt:lpstr>
      <vt:lpstr>Calibri</vt:lpstr>
      <vt:lpstr>Candara</vt:lpstr>
      <vt:lpstr>Century Gothic</vt:lpstr>
      <vt:lpstr>Wingdings</vt:lpstr>
      <vt:lpstr>CDL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Springhouse Farm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User</dc:creator>
  <cp:lastModifiedBy>Joseph Hoedel</cp:lastModifiedBy>
  <cp:revision>60</cp:revision>
  <dcterms:created xsi:type="dcterms:W3CDTF">2005-01-18T01:46:54Z</dcterms:created>
  <dcterms:modified xsi:type="dcterms:W3CDTF">2023-09-26T23:54:38Z</dcterms:modified>
</cp:coreProperties>
</file>