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28FE57-BEFF-0EC5-2509-A5F69730F6D5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1917BBA-2031-B9FC-9CF5-644759A75E3F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0E1E2-8EA0-224E-09CC-F02BCB161FA3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5FBE5-5EE0-7E16-0200-56B18BD531A3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B5B4985-2DCA-3D09-72CE-A71DE185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4EFF93-A37A-10ED-20D4-43F633ABC9BA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0BD1BD-9C41-45C4-FDD9-8D8788AAE59E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10B4E3-430E-E7ED-5AA2-CEBAEE644BD9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311CD-CD16-705D-173C-2EADF2D97D49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925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B43CDC-C095-85BF-005D-D6E33A3E4D08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7FCBF7-9743-50A5-9278-6934F8CB4F57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27E0A-83AE-5DD5-D73F-23D92DEED506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34C98-7878-1FDB-A4CA-87DB1C4D9750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9E168-A501-FCDB-724D-4625B482E37B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F1C6023-E839-157A-067A-6C2166B2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2E7103A-943A-1EAB-F651-66334776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DF086B8-1F33-BE3B-BC06-F11CD3A5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62293E5-6577-4F75-8BF1-BF4F8B36C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0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C82D8F6-1BA2-44B6-964C-9921FFD0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09E0EBD-E497-5697-1AF3-55E9E17C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F163043-DA79-FF1E-0C03-22F09890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0A3BFF3-CE9C-419E-BD3A-5F134FCCD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C9BF2C-952C-1BF1-5434-6B4C7D5EFC59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C842EA-AF60-FEB6-7C94-6FD3DAE3ED05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9640C-2673-D97D-95F9-984D77727351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BA520F-DAB6-E2FB-FFDE-43CB68E64E9D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acterandleadership.com/category/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41F6CCF6-0EB7-D54E-82AF-68226DCC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9600"/>
            <a:ext cx="7543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LEADERSHIP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0F6FBC4E-6A14-6B4D-4017-85B146E5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2209800"/>
            <a:ext cx="7543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Providing guidance and direction to accomplish tasks; being a moral  compass to others</a:t>
            </a:r>
            <a:r>
              <a:rPr lang="en-US" altLang="en-US" sz="3200" b="1" dirty="0">
                <a:cs typeface="Times New Roman" panose="02020603050405020304" pitchFamily="18" charset="0"/>
              </a:rPr>
              <a:t>		</a:t>
            </a:r>
            <a:endParaRPr lang="en-US" alt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3676C-EF43-BC93-C9FA-64EADA11129B}"/>
              </a:ext>
            </a:extLst>
          </p:cNvPr>
          <p:cNvSpPr txBox="1"/>
          <p:nvPr/>
        </p:nvSpPr>
        <p:spPr>
          <a:xfrm>
            <a:off x="1676400" y="147638"/>
            <a:ext cx="7467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Unit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8FE56785-04EF-8391-F07E-7D5588CE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507E60BA-FA1B-CE3B-4072-129C1E75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81000"/>
            <a:ext cx="7162800" cy="59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Unit 17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– Leadership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– “If your actions inspire others to…”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Best &amp; Worst Leaders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Review of Leadership Principles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Lean on Me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 – Wes Moore &amp; Suzy Whaley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Table Manners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Online Blog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2"/>
              </a:rPr>
              <a:t>characterandleadership.com/category/blog/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Principle #17 – Lead By Example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Exercise – Snake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Your Leadership Philosophy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 Video Assignment on Leadership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FFAB8-3BF4-6759-32F8-2B113534FD66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ED82EC81-74B6-014C-6193-5E9276C1A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00200"/>
            <a:ext cx="75438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i="1" dirty="0">
                <a:solidFill>
                  <a:schemeClr val="bg2">
                    <a:lumMod val="50000"/>
                  </a:schemeClr>
                </a:solidFill>
              </a:rPr>
              <a:t>“If your actions inspire others to dream more, learn more, do more, and become more, you are a leader.”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-John Quincy Adams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96385-2993-440B-D09C-ECE1FCF6DF42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9EE8F11F-0B94-D931-CF5E-8A493C519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7" y="461963"/>
            <a:ext cx="7620000" cy="8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Wes Moore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28FC9-E759-6603-95F4-509DADFE5E5D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70E72-F8A9-D361-5FB0-F813017A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38264"/>
            <a:ext cx="2962655" cy="3876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D5B0C-49DF-EAA4-B506-304E74C01D2C}"/>
              </a:ext>
            </a:extLst>
          </p:cNvPr>
          <p:cNvSpPr txBox="1"/>
          <p:nvPr/>
        </p:nvSpPr>
        <p:spPr>
          <a:xfrm>
            <a:off x="2167127" y="541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Roboto" panose="02000000000000000000" pitchFamily="2" charset="0"/>
              </a:rPr>
              <a:t>“We too can come to recognize the potential in ourselves and in our surroundings, dream big, make it happen, and lead our worlds (small and large) to a better place—while nurturing yet another generation of leaders in the process.”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9EE8F11F-0B94-D931-CF5E-8A493C519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7" y="461963"/>
            <a:ext cx="7620000" cy="8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Suzy Whaley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28FC9-E759-6603-95F4-509DADFE5E5D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D5B0C-49DF-EAA4-B506-304E74C01D2C}"/>
              </a:ext>
            </a:extLst>
          </p:cNvPr>
          <p:cNvSpPr txBox="1"/>
          <p:nvPr/>
        </p:nvSpPr>
        <p:spPr>
          <a:xfrm>
            <a:off x="2122487" y="5410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strike="noStrike" baseline="0" dirty="0">
                <a:latin typeface="Roboto" panose="02000000000000000000" pitchFamily="2" charset="0"/>
              </a:rPr>
              <a:t>“I’m honored to be called a role model, trailblazer. I’m just trying to make a difference.”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8EB85-C190-2C59-A814-2E8FEF5B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24000"/>
            <a:ext cx="2724320" cy="35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3E8EF2EE-B9FC-D650-2472-E2BF79A5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457200"/>
            <a:ext cx="7467600" cy="7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Wes Moore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CC970B28-2D9F-FE1F-3DDD-0FC2B7A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7289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Wes Moore was primarily raised by his mother after his father died right before him.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After his mother decided that she needed help raising him, they moved from D.C. to New York City.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After attending military school, Wes pulled his life together.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served his country in the Army and then received the prestigious Rhodes Scholarship to attend Oxford University.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Wes started several businesses before becoming the first black governor of Maryland.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C774B-9AAB-2057-08FB-662EFF0D76E0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8D79E-D917-EB9A-C3F0-98746E0F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45" y="5374442"/>
            <a:ext cx="1133855" cy="148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3E8EF2EE-B9FC-D650-2472-E2BF79A5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457200"/>
            <a:ext cx="7467600" cy="7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Suzy Whaley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CC970B28-2D9F-FE1F-3DDD-0FC2B7A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71600"/>
            <a:ext cx="7162800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Suzy grew up in Syracuse, NY. Before Title IX, she was excluded from many golf tournaments as a child.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She played high school golf on the boy’s team and then received a scholarship to play at UNC in college.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Her pro career was just average, but then she became a teaching pro.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 2008, Suzy became the first female to serve as the president of the PGA of America. </a:t>
            </a:r>
            <a:endParaRPr lang="en-US" alt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C774B-9AAB-2057-08FB-662EFF0D76E0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EE7E-797C-27A3-A01D-702EC817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348" y="5513002"/>
            <a:ext cx="1030777" cy="13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build="p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424</TotalTime>
  <Words>376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Calibri Light</vt:lpstr>
      <vt:lpstr>Calibri</vt:lpstr>
      <vt:lpstr>Candara</vt:lpstr>
      <vt:lpstr>Century Gothic</vt:lpstr>
      <vt:lpstr>Wingdings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67</cp:revision>
  <dcterms:created xsi:type="dcterms:W3CDTF">2005-01-18T01:46:54Z</dcterms:created>
  <dcterms:modified xsi:type="dcterms:W3CDTF">2023-09-26T18:15:44Z</dcterms:modified>
</cp:coreProperties>
</file>