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03A1EB-BE8C-2D90-0E0C-A6AA94FF035F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661CD25-F12D-6D0F-A283-3C9F136A1B68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9392-D923-24CD-F295-E0A9953A2B86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53F86-0F23-17A0-32B9-90D94CB1ADBE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44AC306-E058-AC06-986A-CF7AC3C1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2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776E4-ED9C-69ED-B7A1-580B85FDCF91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B8AE66-ADED-7554-CCD1-351F3C704998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572BD-2D7B-25BC-09E0-165D5D84BEE4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4A31D-1AA7-AE5E-D15D-4C1325952352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93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768D8-58E6-E627-62C1-5D18EB971E45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400904-1A5B-B0A1-D040-14088E90C22C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75B1D-E317-2337-8A86-22571CAA304A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51332-F749-6C4A-7C0E-716BC9426445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21AFD-97E0-0D0E-914D-8BA53DF26A95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E1A5D9-62D3-6BEC-A302-B18A3D54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BD5FC5D-2337-C4C8-0609-91DCBCB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A9DD85-8E51-C505-B0CB-E6C99CEA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F6D6E1-AEB8-42D7-B605-206AE4803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1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96AFB94-27AA-E623-B8A7-B9477134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11E8F1A-420D-FD0B-3294-92830CFB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994CF2C-F306-AF7A-75BA-51B95343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B8B907-6EC5-4171-822F-7D79C8876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277E2A-C9CC-EB37-55C0-8AF57AB61FC2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7C0DC-5AAD-4BA6-05F9-50B3BE0F5084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88A03-8559-0F74-AE95-A7D8B842DED4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6EBD97-8EF4-3A11-4B9E-C72BABBD5197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061E09BF-4CAE-3EE3-2EA8-9079AF5F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30300"/>
            <a:ext cx="754380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R</a:t>
            </a: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ESPECT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78416802-2A54-826B-A2A6-3E7639A0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87625"/>
            <a:ext cx="7315200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charset="0"/>
              </a:rPr>
              <a:t>Being courteous to others through actions and words; to treat others the way we want to be treated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id="{3A9E2FCA-DBAD-63F5-58F1-38769F3F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61925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Calibri Light" panose="020F0302020204030204" pitchFamily="34" charset="0"/>
              </a:rPr>
              <a:t>Unit 4</a:t>
            </a:r>
          </a:p>
        </p:txBody>
      </p:sp>
      <p:pic>
        <p:nvPicPr>
          <p:cNvPr id="7173" name="Picture 15" descr="C:\Users\Joe Hoedel\Google Drive\CD&amp;L Business\Logos\5421e392-a7e3-49e6-94ec-4fda1d1b2c0d.jpg">
            <a:extLst>
              <a:ext uri="{FF2B5EF4-FFF2-40B4-BE49-F238E27FC236}">
                <a16:creationId xmlns:a16="http://schemas.microsoft.com/office/drawing/2014/main" id="{174E4E23-F003-B6C6-15D9-1DD372A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343400"/>
            <a:ext cx="20510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>
            <a:extLst>
              <a:ext uri="{FF2B5EF4-FFF2-40B4-BE49-F238E27FC236}">
                <a16:creationId xmlns:a16="http://schemas.microsoft.com/office/drawing/2014/main" id="{8B1DEF0B-F8AD-90C5-0B51-41838214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79388"/>
            <a:ext cx="7315200" cy="60631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Unit 4 Lesson Plans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– Respect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 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Rating your Respect Levels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Instructor’s Personal Stories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Coach Carter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Chapters – Dwight Eisenhower &amp; Pat Summitt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Cell Phone Etiquette 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Online Blog – characterandleadership.com/category/blog/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Principle – Respect is a Two-Way Street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Leadership Exercise – Water Carry 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Respect of Self &amp; Others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 on Respect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1A741-2EFB-AEB9-F900-FE21F513D62C}"/>
              </a:ext>
            </a:extLst>
          </p:cNvPr>
          <p:cNvSpPr txBox="1"/>
          <p:nvPr/>
        </p:nvSpPr>
        <p:spPr>
          <a:xfrm>
            <a:off x="7086600" y="9525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DF48E17D-9A27-0F31-DD56-4D2002DA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9200"/>
            <a:ext cx="7543800" cy="4238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i="1" dirty="0">
                <a:solidFill>
                  <a:schemeClr val="bg2">
                    <a:lumMod val="50000"/>
                  </a:schemeClr>
                </a:solidFill>
              </a:rPr>
              <a:t>“Respect your efforts, respect yourself. Self-respect leads to       self-discipline. When you have both firmly under your belt,              that's real power.”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-Clint Eastwood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F20F5-4A50-932B-A6E1-5B132B2785C1}"/>
              </a:ext>
            </a:extLst>
          </p:cNvPr>
          <p:cNvSpPr txBox="1"/>
          <p:nvPr/>
        </p:nvSpPr>
        <p:spPr>
          <a:xfrm>
            <a:off x="7086600" y="9525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4D60A16F-4E70-397F-C66E-1B8606BB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371475"/>
            <a:ext cx="7467600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DWIGHT              EISENHOWER</a:t>
            </a:r>
          </a:p>
        </p:txBody>
      </p:sp>
      <p:pic>
        <p:nvPicPr>
          <p:cNvPr id="4114" name="Picture 18" descr="Dwight">
            <a:extLst>
              <a:ext uri="{FF2B5EF4-FFF2-40B4-BE49-F238E27FC236}">
                <a16:creationId xmlns:a16="http://schemas.microsoft.com/office/drawing/2014/main" id="{ED04C244-ED68-4C08-6D32-343AA10D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87550"/>
            <a:ext cx="2647950" cy="342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8815BC-C713-C2BB-B4DF-609946CEEC61}"/>
              </a:ext>
            </a:extLst>
          </p:cNvPr>
          <p:cNvSpPr txBox="1"/>
          <p:nvPr/>
        </p:nvSpPr>
        <p:spPr>
          <a:xfrm>
            <a:off x="7086600" y="9525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75CEF90E-67DA-E20E-E961-FFDB204F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864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“My ambition in the Army was to make everybody I worked for regretful when I was ordered to other duty.”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C80EB19F-34BF-4273-0A87-58DC8FF7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527050"/>
            <a:ext cx="7467600" cy="862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Pat Summitt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186C6-44A4-040F-8E33-CB84EF3F5CD3}"/>
              </a:ext>
            </a:extLst>
          </p:cNvPr>
          <p:cNvSpPr txBox="1"/>
          <p:nvPr/>
        </p:nvSpPr>
        <p:spPr>
          <a:xfrm>
            <a:off x="7086600" y="9525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C9FA5ACE-EEB3-A2ED-0331-B275B78B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864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cs typeface="Calibri" panose="020F0502020204030204" pitchFamily="34" charset="0"/>
              </a:rPr>
              <a:t>“I won 1,098 games, and eight national championships, and coached in four decades. But what I see are not the numbers. I see their faces.”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DCF2C52C-425E-98C6-E8BF-C91F4561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2473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F0CD8155-AF6E-1C3A-41C0-32226814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7FB4E07D-1C06-3801-16F2-4F36AEF4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152400"/>
            <a:ext cx="74676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altLang="en-US" sz="4400" b="1" dirty="0">
                <a:solidFill>
                  <a:schemeClr val="bg2">
                    <a:lumMod val="50000"/>
                  </a:schemeClr>
                </a:solidFill>
              </a:rPr>
              <a:t>WIGHT 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altLang="en-US" sz="4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br>
              <a:rPr lang="en-US" altLang="en-US" sz="4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altLang="en-US" sz="4400" b="1" dirty="0">
                <a:solidFill>
                  <a:schemeClr val="bg2">
                    <a:lumMod val="50000"/>
                  </a:schemeClr>
                </a:solidFill>
              </a:rPr>
              <a:t>ISENHOWER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B6DFCC1B-2157-62A5-1E20-AD438B84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09700"/>
            <a:ext cx="7162800" cy="5262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Dwight D. Eisenhower led one of the most famous battles of WWII – The D-Day Invasion.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Dwight D. Eisenhower rose from a colonel in the United States Army to a 5-star general in just two years.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was a strong leader and his philosophy was, “In victory, spread the wealth and in defeat, accept full responsibility.”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Not only did he earn countless people’s respect, Dwight D. Eisenhower also gave respect.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Dwight D. Eisenhower was the 34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President of the United States.</a:t>
            </a:r>
          </a:p>
        </p:txBody>
      </p:sp>
      <p:pic>
        <p:nvPicPr>
          <p:cNvPr id="5141" name="Picture 21" descr="Dwight">
            <a:extLst>
              <a:ext uri="{FF2B5EF4-FFF2-40B4-BE49-F238E27FC236}">
                <a16:creationId xmlns:a16="http://schemas.microsoft.com/office/drawing/2014/main" id="{72C4CDDE-702D-6E77-BD8A-F3F172B7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9888" y="5410200"/>
            <a:ext cx="100171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0FF95-C695-C9B8-BF2D-48191FFEA432}"/>
              </a:ext>
            </a:extLst>
          </p:cNvPr>
          <p:cNvSpPr txBox="1"/>
          <p:nvPr/>
        </p:nvSpPr>
        <p:spPr>
          <a:xfrm>
            <a:off x="7162800" y="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07C2CEA7-4BF8-1F1F-4B13-ED120A02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6F2AB45C-F638-2A3D-C8DD-8EFE9777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22275"/>
            <a:ext cx="7467600" cy="65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Pat Summitt</a:t>
            </a:r>
            <a:endParaRPr lang="en-US" alt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6C44B381-FDF5-8899-97C3-92C0AFA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1143000"/>
            <a:ext cx="7162800" cy="4894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Pat was one of 6 children, all living on a farm, milking cows, bailing hay and harvesting crops.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When Pat played high school basketball, women had to play 6 on 6. Anyone know why?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played college basketball and began coaching just before Title IX.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1974, she became the head women’s basketball coach at the University of Tennessee.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As a coach, she won 1,098 games, won 8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National Championships and graduated 100%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of her players.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8789C-6CFB-9728-80A5-5B74D9EE83FC}"/>
              </a:ext>
            </a:extLst>
          </p:cNvPr>
          <p:cNvSpPr txBox="1"/>
          <p:nvPr/>
        </p:nvSpPr>
        <p:spPr>
          <a:xfrm>
            <a:off x="7162800" y="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Respect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78FFD959-1DEF-3999-6EA5-01AD3099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286375"/>
            <a:ext cx="962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404</TotalTime>
  <Words>391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Calibri Light</vt:lpstr>
      <vt:lpstr>Candara</vt:lpstr>
      <vt:lpstr>Century Gothic</vt:lpstr>
      <vt:lpstr>Times New Roman</vt:lpstr>
      <vt:lpstr>Wingdings</vt:lpstr>
      <vt:lpstr>Wingdings 3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65</cp:revision>
  <dcterms:created xsi:type="dcterms:W3CDTF">2005-01-18T01:46:54Z</dcterms:created>
  <dcterms:modified xsi:type="dcterms:W3CDTF">2023-09-25T17:20:13Z</dcterms:modified>
</cp:coreProperties>
</file>