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6" r:id="rId2"/>
  </p:sldMasterIdLst>
  <p:sldIdLst>
    <p:sldId id="256" r:id="rId3"/>
    <p:sldId id="260" r:id="rId4"/>
    <p:sldId id="257" r:id="rId5"/>
    <p:sldId id="258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AA3"/>
    <a:srgbClr val="9E8765"/>
    <a:srgbClr val="BD7E3F"/>
    <a:srgbClr val="C4874A"/>
    <a:srgbClr val="D2A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3" autoAdjust="0"/>
    <p:restoredTop sz="90929"/>
  </p:normalViewPr>
  <p:slideViewPr>
    <p:cSldViewPr>
      <p:cViewPr varScale="1">
        <p:scale>
          <a:sx n="100" d="100"/>
          <a:sy n="100" d="100"/>
        </p:scale>
        <p:origin x="252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41BE04-6CA9-CD96-82A2-5F1008305678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4E69448-05FE-2897-3164-912196781896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7FD323-51C5-F422-F850-657D91E19CA7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C188E-8CC6-0F70-DA31-C96B69ED9C8F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A02E8CB-2AF1-A0D1-1B96-AE0383FAA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699000"/>
            <a:ext cx="2971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25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16A3123-5D7E-0314-5D22-8C037B12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FC48BD4D-102B-76BA-5E25-051BE889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5A2BCEA3-EB17-4A27-59C6-E7EAE400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B9AC666-2752-48ED-A648-AF1FC23E0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39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9EC79B-A48C-3410-9FFE-667F65413E3F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0733A15-DD68-36AB-506F-B10E7393D469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BA781B-47E3-876A-F26C-51FD70B60EBD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DF27E-EE8F-C576-6DE6-E7D99FEC39F6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64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7CF866-3029-4967-345D-4887ABC1D50C}"/>
              </a:ext>
            </a:extLst>
          </p:cNvPr>
          <p:cNvSpPr/>
          <p:nvPr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0A3648-61FF-067F-1F96-2DFA78D3E67E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AE440-75E3-4087-75CE-5182C83933E9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5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AE4A00-5740-C088-FD50-483236A495F8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D2F3EA-1088-5093-561E-3A15FDA6AC89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5D7BE18-8057-5603-55FC-E7C658C3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DB4F780-7983-08B7-E3FC-9D7F37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494E76C-A191-7C89-7A0D-C8D181EA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01701F0-8DBF-471E-AD26-F3A711D57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6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A026A9E-E4CB-2571-F685-796CEDAE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BAEA1B0-C8A1-9672-8BC2-A8F81695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D0002BA6-1A1C-9E54-45FC-A8AB2C4F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C424C73-B32C-4BF1-9D16-248EEFCF0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18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E458EE-F21E-1025-810A-794CDF850285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FF9237E-D24B-711C-BF69-CF1B8856963F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ACA9FE-70DF-73B4-90DF-D4C717AF9A7F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F3D5E-C64E-9D0D-6F9B-02CDE167930D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4E29B6-C4D0-83CC-4446-2F65DFB42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699000"/>
            <a:ext cx="2971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6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117B6C-5E6E-EA53-5055-8C8E3250279C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5D97E6D-75CB-1EF7-FC98-FCFEE2126535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E7E533-3859-92C9-77DE-CA0950B80448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1FE365-191C-4DB1-BED3-401B23CB3EB2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576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C87B9E-4459-F9E3-C630-39332BCEE6E9}"/>
              </a:ext>
            </a:extLst>
          </p:cNvPr>
          <p:cNvSpPr/>
          <p:nvPr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64821B-24A1-74E5-DF6E-07BE042750C6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03CC7-639F-5163-7567-EE118AF90DFA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0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6444A0-6BF3-E52C-DC06-02F7367CD1B3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A7CA62-7B71-49FB-A3FB-D2F596BEF493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DD18ECF-56D8-3278-602F-9BFC31A7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B58A279-4187-CDB9-826E-3CCF4AA1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A330654-5E60-14C3-1FF9-29DA75F7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BAA9C55-19C5-4433-87F0-DE09F9730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65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DCAB2BD-1255-980C-04A7-4B2E19D6DFB2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F37D76-1C14-BB9F-DDC5-F74608756B74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BBD5A7-06CD-0D81-80CD-ACFFFF7E9CBD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1B2A2-185B-EFC1-4EAD-1418DCDB2F50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D84189B-19CA-D705-F23F-D86DD56C9F6A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7B0664-1EB0-106A-42C6-1B000511909F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8A64F7-EFA4-899A-0244-B7D022BFD806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BBB521B-C7F7-0C54-07B1-C1261B818792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acterandleadership.com/category/blog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B3C10896-2118-D330-4A17-523EF684E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914400"/>
            <a:ext cx="7543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8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HONESTY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21EEB807-5849-5205-39C3-49B2CCB6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098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 charset="0"/>
              </a:rPr>
              <a:t>Telling the truth regardless of the circumstances or consequences</a:t>
            </a:r>
            <a:endParaRPr lang="en-US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16" name="TextBox 2">
            <a:extLst>
              <a:ext uri="{FF2B5EF4-FFF2-40B4-BE49-F238E27FC236}">
                <a16:creationId xmlns:a16="http://schemas.microsoft.com/office/drawing/2014/main" id="{457A6EAA-472D-5F0A-5B0D-5DF87C455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152400"/>
            <a:ext cx="92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>
                <a:solidFill>
                  <a:schemeClr val="bg1"/>
                </a:solidFill>
                <a:latin typeface="+mj-lt"/>
              </a:rPr>
              <a:t>Unit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10">
            <a:extLst>
              <a:ext uri="{FF2B5EF4-FFF2-40B4-BE49-F238E27FC236}">
                <a16:creationId xmlns:a16="http://schemas.microsoft.com/office/drawing/2014/main" id="{62140E84-7D61-BDFC-350E-67FCB13C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1000"/>
            <a:ext cx="7391400" cy="62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en-US" sz="23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Unit 5 Lesson Plans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Student Definition - Honesty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Quote Exercise – George Washington Quote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Ethical Dilemma – 3 Honesty Scenarios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Lecture: Establishing a Positive Reputation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Scenes &amp; questions from 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Quiz Show</a:t>
            </a:r>
            <a:endParaRPr lang="en-US" altLang="en-US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Role Model Chapters – Sherron Watkins &amp; Bobby Jones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Basic Skill – Classroom Contract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Online Blog –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hlinkClick r:id="rId2"/>
              </a:rPr>
              <a:t>characterandleadership.com/category/blog/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Principle – Knowing Your Strengths &amp; Weaknesses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Exercise – Silent Line Up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Writing Assignment: Accepting Responsibility for Actions</a:t>
            </a:r>
          </a:p>
          <a:p>
            <a:pPr lvl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WWW Video Assignment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9DBD75-E610-03EA-5504-4768905D474C}"/>
              </a:ext>
            </a:extLst>
          </p:cNvPr>
          <p:cNvSpPr/>
          <p:nvPr/>
        </p:nvSpPr>
        <p:spPr>
          <a:xfrm>
            <a:off x="2286000" y="-1395413"/>
            <a:ext cx="4572000" cy="9779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altLang="en-US" sz="2300" dirty="0">
              <a:solidFill>
                <a:schemeClr val="bg2">
                  <a:lumMod val="50000"/>
                </a:schemeClr>
              </a:solidFill>
              <a:latin typeface="Times New Roman" charset="0"/>
            </a:endParaRP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altLang="en-US" sz="2300" dirty="0">
                <a:solidFill>
                  <a:schemeClr val="bg2">
                    <a:lumMod val="50000"/>
                  </a:schemeClr>
                </a:solidFill>
                <a:latin typeface="Times New Roman" charset="0"/>
              </a:rPr>
              <a:t>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56C61-63C6-8BF0-EBB0-D6F619E2E7A0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Honesty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>
            <a:extLst>
              <a:ext uri="{FF2B5EF4-FFF2-40B4-BE49-F238E27FC236}">
                <a16:creationId xmlns:a16="http://schemas.microsoft.com/office/drawing/2014/main" id="{59D3B114-D3A1-B7A8-4056-0DC0E85FE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219200"/>
            <a:ext cx="7543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i="1" dirty="0">
                <a:solidFill>
                  <a:schemeClr val="bg2">
                    <a:lumMod val="50000"/>
                  </a:schemeClr>
                </a:solidFill>
              </a:rPr>
              <a:t>“I hope that I shall always possess firmness and virtue enough to maintain what I consider the best of all titles – the character of an honest person.”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-George Washington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87F679-A293-569A-BE5C-DA8AF83D20F6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Honesty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5F841F1F-7024-1032-38B8-3E3D3113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762000"/>
            <a:ext cx="75438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SHERRON  WATKINS</a:t>
            </a:r>
          </a:p>
        </p:txBody>
      </p:sp>
      <p:pic>
        <p:nvPicPr>
          <p:cNvPr id="4115" name="Picture 19" descr="C:\Documents and Settings\shoedel\My Documents\Sally\Curriculum - Burn\Book.Cover.P.Domain.Photos.jpgs\SherronWatkins.Cover.jpg">
            <a:extLst>
              <a:ext uri="{FF2B5EF4-FFF2-40B4-BE49-F238E27FC236}">
                <a16:creationId xmlns:a16="http://schemas.microsoft.com/office/drawing/2014/main" id="{23C98744-9FCE-A8A3-E87A-B0A4D1A94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6"/>
          <a:stretch>
            <a:fillRect/>
          </a:stretch>
        </p:blipFill>
        <p:spPr bwMode="auto">
          <a:xfrm>
            <a:off x="4191000" y="1484057"/>
            <a:ext cx="2486025" cy="3305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0AE97F-0652-9034-E84C-53158EB46794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Honesty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8EC8DEA2-9899-3045-CD2D-93B4F21A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b="1" i="1" dirty="0"/>
              <a:t>“There was a feeling that I had done the hardest thing in my life, but I had carried the torch and dropped it off.”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5F841F1F-7024-1032-38B8-3E3D3113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2297"/>
            <a:ext cx="7543800" cy="79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000" b="1" dirty="0">
                <a:solidFill>
                  <a:schemeClr val="bg2">
                    <a:lumMod val="50000"/>
                  </a:schemeClr>
                </a:solidFill>
              </a:rPr>
              <a:t>BOBBY  JONES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AE97F-0652-9034-E84C-53158EB46794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Honesty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8EC8DEA2-9899-3045-CD2D-93B4F21A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5562600"/>
            <a:ext cx="7324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b="1" i="1" dirty="0"/>
              <a:t>“There is only one way to play this game.”</a:t>
            </a:r>
          </a:p>
        </p:txBody>
      </p:sp>
      <p:pic>
        <p:nvPicPr>
          <p:cNvPr id="4" name="Picture 3" descr="A person swinging a golf club&#10;&#10;Description automatically generated">
            <a:extLst>
              <a:ext uri="{FF2B5EF4-FFF2-40B4-BE49-F238E27FC236}">
                <a16:creationId xmlns:a16="http://schemas.microsoft.com/office/drawing/2014/main" id="{128C2129-3B76-762A-005B-E0ECBE165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489828"/>
            <a:ext cx="2049901" cy="387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>
            <a:extLst>
              <a:ext uri="{FF2B5EF4-FFF2-40B4-BE49-F238E27FC236}">
                <a16:creationId xmlns:a16="http://schemas.microsoft.com/office/drawing/2014/main" id="{15AA8C5B-1537-757B-75BD-EE8335F7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4800" b="1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94A04CC-1E05-922A-18B6-2E1EDA5A6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746125"/>
            <a:ext cx="74676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HERRON </a:t>
            </a: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W</a:t>
            </a: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ATKINS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CEEC8C7A-7913-61E2-1409-309E977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76400"/>
            <a:ext cx="71628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Enron filed for the largest bankruptcy in history during 2001.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Sherron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Watkins was a vice president at Enron and acted as a whistleblower when she exposed the corruption.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In 2002, she was named Person of the Year by </a:t>
            </a:r>
            <a:r>
              <a:rPr lang="en-US" alt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Time magazine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for her honesty and convictions.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Sherron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Watkins testified before Congress about Enron’s wrong doings.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Major companies all over the world now pay             up  $25,000 to hear her speak.</a:t>
            </a:r>
          </a:p>
        </p:txBody>
      </p:sp>
      <p:pic>
        <p:nvPicPr>
          <p:cNvPr id="5142" name="Picture 22" descr="C:\Documents and Settings\shoedel\My Documents\Sally\Curriculum - Burn\Book.Cover.P.Domain.Photos.jpgs\SherronWatkins.Cover.jpg">
            <a:extLst>
              <a:ext uri="{FF2B5EF4-FFF2-40B4-BE49-F238E27FC236}">
                <a16:creationId xmlns:a16="http://schemas.microsoft.com/office/drawing/2014/main" id="{4E23C047-0D3B-91DF-B939-1AC3ECA92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6"/>
          <a:stretch>
            <a:fillRect/>
          </a:stretch>
        </p:blipFill>
        <p:spPr bwMode="auto">
          <a:xfrm>
            <a:off x="7902575" y="5257800"/>
            <a:ext cx="1089025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7CC82B-33AD-6C6F-0366-E94CA353C64D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Honesty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>
            <a:extLst>
              <a:ext uri="{FF2B5EF4-FFF2-40B4-BE49-F238E27FC236}">
                <a16:creationId xmlns:a16="http://schemas.microsoft.com/office/drawing/2014/main" id="{15AA8C5B-1537-757B-75BD-EE8335F7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4800" b="1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94A04CC-1E05-922A-18B6-2E1EDA5A6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34159"/>
            <a:ext cx="7467600" cy="79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000" b="1" dirty="0">
                <a:solidFill>
                  <a:schemeClr val="bg2">
                    <a:lumMod val="50000"/>
                  </a:schemeClr>
                </a:solidFill>
              </a:rPr>
              <a:t>Bobby Jones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CEEC8C7A-7913-61E2-1409-309E9775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76400"/>
            <a:ext cx="7162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Bobby Jones is most known for retaining his amateur status while winning 13 major championships.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is the architect of Augusta National Golf Course, home of the Master’s Tournament.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served as an attorney after graduating from Harvard to support his family.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fought admirably in WWII while in his 40’s 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because he knew it was the right thing to do.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He called a penalty on himself during the 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US Open, which cost him the championship.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7CC82B-33AD-6C6F-0366-E94CA353C64D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Honesty</a:t>
            </a:r>
          </a:p>
        </p:txBody>
      </p:sp>
      <p:pic>
        <p:nvPicPr>
          <p:cNvPr id="3" name="Picture 2" descr="A person swinging a golf club&#10;&#10;Description automatically generated">
            <a:extLst>
              <a:ext uri="{FF2B5EF4-FFF2-40B4-BE49-F238E27FC236}">
                <a16:creationId xmlns:a16="http://schemas.microsoft.com/office/drawing/2014/main" id="{4B4EE319-E3AB-E53A-E25D-3F3BF9DF1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462" y="5029200"/>
            <a:ext cx="92633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</p:bldLst>
  </p:timing>
</p:sld>
</file>

<file path=ppt/theme/theme1.xml><?xml version="1.0" encoding="utf-8"?>
<a:theme xmlns:a="http://schemas.openxmlformats.org/drawingml/2006/main" name="CDL 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L Theme" id="{B1CF7FA2-5372-42E2-A129-C12E80564FCA}" vid="{CA580CDF-8F14-41F9-B210-819D1EDFCC3C}"/>
    </a:ext>
  </a:extLst>
</a:theme>
</file>

<file path=ppt/theme/theme2.xml><?xml version="1.0" encoding="utf-8"?>
<a:theme xmlns:a="http://schemas.openxmlformats.org/drawingml/2006/main" name="1_CDL 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L Theme" id="{B1CF7FA2-5372-42E2-A129-C12E80564FCA}" vid="{CA580CDF-8F14-41F9-B210-819D1EDFCC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CDL Theme</Template>
  <TotalTime>541</TotalTime>
  <Words>340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Calibri Light</vt:lpstr>
      <vt:lpstr>Candara</vt:lpstr>
      <vt:lpstr>Century Gothic</vt:lpstr>
      <vt:lpstr>Times New Roman</vt:lpstr>
      <vt:lpstr>Wingdings</vt:lpstr>
      <vt:lpstr>Wingdings 3</vt:lpstr>
      <vt:lpstr>CDL Theme</vt:lpstr>
      <vt:lpstr>1_CDL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Springhouse Farm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User</dc:creator>
  <cp:lastModifiedBy>Joseph Hoedel</cp:lastModifiedBy>
  <cp:revision>61</cp:revision>
  <dcterms:created xsi:type="dcterms:W3CDTF">2005-01-18T01:46:54Z</dcterms:created>
  <dcterms:modified xsi:type="dcterms:W3CDTF">2023-09-25T17:23:43Z</dcterms:modified>
</cp:coreProperties>
</file>